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3" r:id="rId3"/>
    <p:sldId id="267" r:id="rId4"/>
    <p:sldId id="266" r:id="rId5"/>
    <p:sldId id="261" r:id="rId6"/>
    <p:sldId id="262" r:id="rId7"/>
    <p:sldId id="260" r:id="rId8"/>
    <p:sldId id="268" r:id="rId9"/>
    <p:sldId id="256" r:id="rId10"/>
    <p:sldId id="25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60"/>
  </p:normalViewPr>
  <p:slideViewPr>
    <p:cSldViewPr>
      <p:cViewPr varScale="1">
        <p:scale>
          <a:sx n="106" d="100"/>
          <a:sy n="106" d="100"/>
        </p:scale>
        <p:origin x="16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5/6/2015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Рекомендуемая дополнительная информация для выставления на официальном сайте дошкольной образовательной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/>
          <a:lstStyle/>
          <a:p>
            <a:r>
              <a:rPr lang="ru-RU" dirty="0" smtClean="0"/>
              <a:t>ММЦ МОУ СОШ №8 г. Углича</a:t>
            </a:r>
          </a:p>
          <a:p>
            <a:r>
              <a:rPr lang="ru-RU" dirty="0" smtClean="0"/>
              <a:t>2015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19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Материалы, представленные на сайте </a:t>
            </a:r>
            <a:r>
              <a:rPr lang="en-US" sz="3200" dirty="0" smtClean="0"/>
              <a:t>www.firo.ru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Учебно-методическое обеспечение введения </a:t>
            </a:r>
          </a:p>
          <a:p>
            <a:pPr>
              <a:buNone/>
            </a:pPr>
            <a:r>
              <a:rPr lang="ru-RU" dirty="0" smtClean="0"/>
              <a:t>ФГОС ДО:</a:t>
            </a:r>
          </a:p>
          <a:p>
            <a:r>
              <a:rPr lang="ru-RU" dirty="0" smtClean="0"/>
              <a:t>примерная основная образовательная программа дошкольного образования;</a:t>
            </a:r>
          </a:p>
          <a:p>
            <a:r>
              <a:rPr lang="ru-RU" dirty="0" smtClean="0"/>
              <a:t>методические рекомендации для дошкольных образовательных организаций по составлению основной образовательной программы дошкольного образования на основе ФГОС ДО и примерной ООП ДО;</a:t>
            </a:r>
          </a:p>
          <a:p>
            <a:r>
              <a:rPr lang="ru-RU" dirty="0" smtClean="0"/>
              <a:t>организация развивающей предметно- пространственной среды в соответствии с ФГОС ДО. Методические рекомендации.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2. Методические материалы:</a:t>
            </a:r>
          </a:p>
          <a:p>
            <a:r>
              <a:rPr lang="ru-RU" dirty="0" smtClean="0"/>
              <a:t>Письмо Министерства образования и науки</a:t>
            </a:r>
          </a:p>
          <a:p>
            <a:pPr>
              <a:buNone/>
            </a:pPr>
            <a:r>
              <a:rPr lang="ru-RU" dirty="0" smtClean="0"/>
              <a:t> № 08-249 от 28.02.2014 г. «Комментарии к ФГОС ДО»;</a:t>
            </a:r>
          </a:p>
          <a:p>
            <a:r>
              <a:rPr lang="ru-RU" dirty="0" smtClean="0"/>
              <a:t>Методические рекомендации по реализации полномочий органов государственной власти субъектов  РФ по финансовому обеспечению оказанию государственных и муниципальных услуг в сфере дошкольного образования.</a:t>
            </a:r>
          </a:p>
          <a:p>
            <a:pPr>
              <a:buNone/>
            </a:pPr>
            <a:r>
              <a:rPr lang="ru-RU" dirty="0" smtClean="0"/>
              <a:t>3. Нормативно-правовые документы.</a:t>
            </a:r>
          </a:p>
          <a:p>
            <a:pPr>
              <a:buNone/>
            </a:pPr>
            <a:r>
              <a:rPr lang="ru-RU" dirty="0" smtClean="0"/>
              <a:t>4. Реестр примерных образовательных ДО.</a:t>
            </a: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67544" y="260648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Материалы, представленные на сайте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www.firo.ru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005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Федеральный Закон от  08.11.2010 г. № 293 «О внесении изменений в отдельные законодательные акты РФ в связи с совершенствованием контрольно-надзорных функций и оптимизацией предоставления государственных услуг в сфере образования»: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32430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Образовательная организация должна обеспечивать открытость и доступность следующей информации:</a:t>
            </a:r>
          </a:p>
          <a:p>
            <a:r>
              <a:rPr lang="ru-RU" dirty="0" smtClean="0"/>
              <a:t>о реализуемых основных и дополнительных образовательных программах с указанием численности лиц;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  образовательных стандартах (!).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Названия стандарта и ссылки на этот документ недостаточно!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Какую информацию о стандарте рекомендуется представить?</a:t>
            </a:r>
            <a:endParaRPr lang="ru-RU" dirty="0"/>
          </a:p>
        </p:txBody>
      </p:sp>
      <p:sp>
        <p:nvSpPr>
          <p:cNvPr id="3" name="Содержимое 1"/>
          <p:cNvSpPr txBox="1">
            <a:spLocks/>
          </p:cNvSpPr>
          <p:nvPr/>
        </p:nvSpPr>
        <p:spPr>
          <a:xfrm>
            <a:off x="611560" y="1844824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План-график мероприятий по введению ФГОС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 дошкольным учреждением.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Положение о рабочей группе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введению ФГОС ДО в дошкольном учреждении.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Ссылка на презентацию или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презентация для родителей о ФГОС ДО.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Если разработана новая образовательная программа, то убрать с сайта старую образовательную программу (например, от 2011 года).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Если  образовательным учреждением разработана  ООП ДО, то разместить  для родителей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дополнительный раздел программы ,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 есть её презентацию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(не входит в текст образовательной программы)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204864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Дополнительным разделом образовательной  программы ДОО является текст её краткой презентации, которая должна быть </a:t>
            </a:r>
            <a:r>
              <a:rPr lang="ru-RU" sz="2800" b="1" dirty="0" smtClean="0"/>
              <a:t>ориентирована на родителей </a:t>
            </a:r>
            <a:r>
              <a:rPr lang="ru-RU" sz="2800" dirty="0" smtClean="0"/>
              <a:t>(законных представителей) детей и </a:t>
            </a:r>
            <a:r>
              <a:rPr lang="ru-RU" sz="2800" b="1" dirty="0" smtClean="0"/>
              <a:t>широко доступна </a:t>
            </a:r>
            <a:r>
              <a:rPr lang="ru-RU" sz="2800" dirty="0" smtClean="0"/>
              <a:t>для ознакомления (п. 2.13 ФГОС ДО)</a:t>
            </a:r>
            <a:endParaRPr lang="ru-RU" sz="2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является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дополнительным разделом программы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163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Организация должна создавать возможности</a:t>
            </a:r>
            <a:br>
              <a:rPr lang="ru-RU" sz="3200" dirty="0" smtClean="0"/>
            </a:br>
            <a:r>
              <a:rPr lang="ru-RU" sz="3200" dirty="0" smtClean="0"/>
              <a:t>( п. 3.2.8 ФГОС ДО)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40351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Для предоставления информации о Программе семье и всем заинтересованным лицам, вовлеченным в образовательную деятельность, а также широкой общественности.</a:t>
            </a:r>
          </a:p>
          <a:p>
            <a:r>
              <a:rPr lang="ru-RU" dirty="0" smtClean="0"/>
              <a:t>Для взрослых по поиску и использованию материалов, обеспечивающих реализацию программы, в том числе в информационной среде.</a:t>
            </a:r>
          </a:p>
          <a:p>
            <a:r>
              <a:rPr lang="ru-RU" dirty="0" smtClean="0"/>
              <a:t>Для обсуждения с родителями (законными представителями) детей вопросов, связанных с реализацией программы.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 чего нужен дополнительный раздел программы?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686800" cy="13323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Содержание дополнительного раздела программы: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842120"/>
            <a:ext cx="8229600" cy="4467200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ru-RU" dirty="0" smtClean="0"/>
              <a:t>Возрастные и иные категории детей, на которых ориентирована программа организации, в том числе  категории детей с ограниченными возможностями здоровья, если программа  предусматривает особенности её реализации для этой категории детей.</a:t>
            </a:r>
          </a:p>
          <a:p>
            <a:pPr marL="514350" indent="-514350"/>
            <a:r>
              <a:rPr lang="ru-RU" dirty="0" smtClean="0"/>
              <a:t>Используемые примерные программы.</a:t>
            </a:r>
          </a:p>
          <a:p>
            <a:pPr marL="514350" indent="-514350"/>
            <a:r>
              <a:rPr lang="ru-RU" dirty="0" smtClean="0"/>
              <a:t>Характеристика взаимодействия педагогического коллектива с семьями детей.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какой форме это сделать?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285293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Каждый решает сам!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5336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852936"/>
            <a:ext cx="8305800" cy="177924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Федеральное государственное автономное учреждение «Федеральный институт развития образования»</a:t>
            </a:r>
            <a:br>
              <a:rPr lang="ru-RU" sz="3200" dirty="0" smtClean="0"/>
            </a:br>
            <a:r>
              <a:rPr lang="ru-RU" sz="3200" dirty="0" smtClean="0"/>
              <a:t>(ФИРО)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400800" cy="1752600"/>
          </a:xfrm>
        </p:spPr>
        <p:txBody>
          <a:bodyPr/>
          <a:lstStyle/>
          <a:p>
            <a:r>
              <a:rPr lang="en-US" sz="3200" dirty="0" smtClean="0">
                <a:hlinkClick r:id="rId2"/>
              </a:rPr>
              <a:t>http</a:t>
            </a:r>
            <a:r>
              <a:rPr lang="ru-RU" sz="3200" dirty="0" smtClean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www.firo.ru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858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Где найти основную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информацию </a:t>
            </a:r>
            <a:b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 введении ФГОС дошкольного образования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490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Рекомендуемая дополнительная информация для выставления на официальном сайте дошкольной образовательной организации</vt:lpstr>
      <vt:lpstr>Федеральный Закон от  08.11.2010 г. № 293 «О внесении изменений в отдельные законодательные акты РФ в связи с совершенствованием контрольно-надзорных функций и оптимизацией предоставления государственных услуг в сфере образования»: </vt:lpstr>
      <vt:lpstr>Названия стандарта и ссылки на этот документ недостаточно!</vt:lpstr>
      <vt:lpstr>Какую информацию о стандарте рекомендуется представить?</vt:lpstr>
      <vt:lpstr>Презентация PowerPoint</vt:lpstr>
      <vt:lpstr>Организация должна создавать возможности ( п. 3.2.8 ФГОС ДО)</vt:lpstr>
      <vt:lpstr>Содержание дополнительного раздела программы:</vt:lpstr>
      <vt:lpstr>В какой форме это сделать?</vt:lpstr>
      <vt:lpstr>Федеральное государственное автономное учреждение «Федеральный институт развития образования» (ФИРО)</vt:lpstr>
      <vt:lpstr>Материалы, представленные на сайте www.firo.ru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автономное учреждение «Федеральный институт развития образования» (ФИРО)</dc:title>
  <dc:creator>FuckYouBill</dc:creator>
  <cp:lastModifiedBy>Михаил Бакулин</cp:lastModifiedBy>
  <cp:revision>17</cp:revision>
  <dcterms:created xsi:type="dcterms:W3CDTF">2015-04-29T17:00:59Z</dcterms:created>
  <dcterms:modified xsi:type="dcterms:W3CDTF">2015-05-06T15:46:50Z</dcterms:modified>
</cp:coreProperties>
</file>